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0" r:id="rId3"/>
    <p:sldId id="271" r:id="rId4"/>
    <p:sldId id="27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20/04/2025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249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20/04/2025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880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20/04/2025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7611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20/04/2025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62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20/04/2025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3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20/04/2025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6411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20/04/2025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463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20/04/2025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29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20/04/2025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96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20/04/2025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193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595EFF6-5075-43FF-B0D1-11741B1FC102}" type="datetimeFigureOut">
              <a:rPr lang="en-ID" smtClean="0"/>
              <a:t>20/04/2025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606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5EFF6-5075-43FF-B0D1-11741B1FC102}" type="datetimeFigureOut">
              <a:rPr lang="en-ID" smtClean="0"/>
              <a:t>20/04/2025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856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2A5DA-E8FC-41A1-9169-550D438B65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Psikologi</a:t>
            </a:r>
            <a:r>
              <a:rPr lang="en-US" dirty="0"/>
              <a:t> Lintas </a:t>
            </a:r>
            <a:r>
              <a:rPr lang="en-US" dirty="0" err="1"/>
              <a:t>Budaya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F7B1AE-C92B-4F73-A66F-7A7374D825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</a:t>
            </a:r>
            <a:r>
              <a:rPr lang="en-US" dirty="0" err="1"/>
              <a:t>Nurhidaya</a:t>
            </a:r>
            <a:r>
              <a:rPr lang="en-US" dirty="0"/>
              <a:t>, M.SI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29211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09C6F-D1F3-4944-BF6F-7FD7B0F4A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Kelompok</a:t>
            </a:r>
            <a:r>
              <a:rPr lang="en-US" dirty="0"/>
              <a:t> 2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8837F-0C20-44C0-AE56-B87E2C5BB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Enkulturasi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Enkulturasi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sosialisasi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pengasuhan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anak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asuh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keluarga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teman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sebaya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Budaya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System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kepercayaan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77970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663D9-5A57-4533-9EEB-390A52FF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Enkulturasi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AD58E-2537-44BD-AB53-0F4D9F877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en-US" sz="1800" dirty="0" err="1"/>
              <a:t>Enkulturasi</a:t>
            </a:r>
            <a:r>
              <a:rPr lang="en-US" sz="1800" dirty="0"/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adalah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proses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sosialisasi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dalam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mempelajari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dan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menyesuaikan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alam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pikiran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serta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sikap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individu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dengan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sistem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norma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adat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dan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peraturan-peraturan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yang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hidup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dalam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kebudayaannya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pPr algn="just" fontAlgn="base"/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Proses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enkulturasi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merupakan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pewarisan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terjadi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sepanjang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hidup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individu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dan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melibatkan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pembelajaran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nilai-nilai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norma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bahasa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kepercayaan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dan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praktik-praktik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yang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dianut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oleh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masyarakat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tersebut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pPr algn="just" fontAlgn="base"/>
            <a:r>
              <a:rPr lang="en-ID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Contoh</a:t>
            </a:r>
            <a:r>
              <a:rPr lang="en-ID" sz="1600" dirty="0">
                <a:solidFill>
                  <a:srgbClr val="000000"/>
                </a:solidFill>
                <a:latin typeface="Verdana" panose="020B0604030504040204" pitchFamily="34" charset="0"/>
              </a:rPr>
              <a:t>: Muslim haram </a:t>
            </a:r>
            <a:r>
              <a:rPr lang="en-ID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makan</a:t>
            </a:r>
            <a:r>
              <a:rPr lang="en-ID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babi</a:t>
            </a:r>
            <a:r>
              <a:rPr lang="en-ID" sz="1600" dirty="0">
                <a:solidFill>
                  <a:srgbClr val="000000"/>
                </a:solidFill>
                <a:latin typeface="Verdana" panose="020B0604030504040204" pitchFamily="34" charset="0"/>
              </a:rPr>
              <a:t>. </a:t>
            </a:r>
          </a:p>
          <a:p>
            <a:pPr algn="just" fontAlgn="base"/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Orang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katolik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makan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ikan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hanya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setiap</a:t>
            </a:r>
            <a:r>
              <a:rPr lang="en-ID" sz="16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ha</a:t>
            </a:r>
            <a:r>
              <a:rPr lang="en-ID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ri</a:t>
            </a:r>
            <a:r>
              <a:rPr lang="en-ID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jumat</a:t>
            </a:r>
            <a:r>
              <a:rPr lang="en-ID" sz="1600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endParaRPr lang="en-ID" sz="1600" b="0" i="0" u="none" strike="noStrike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11548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6E3E6-023E-45F1-96C7-DE5FF9DB8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Enkulturasi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sosialisasi</a:t>
            </a:r>
            <a:br>
              <a:rPr lang="en-ID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43BFF-E357-48C7-BDBA-E30369154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Kebudayaan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pemabaham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dunia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sosialisasi</a:t>
            </a:r>
            <a:r>
              <a:rPr lang="en-US" dirty="0"/>
              <a:t> (proses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norma</a:t>
            </a:r>
            <a:r>
              <a:rPr lang="en-US" dirty="0"/>
              <a:t>, </a:t>
            </a:r>
            <a:r>
              <a:rPr lang="en-US" dirty="0" err="1"/>
              <a:t>sikap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 dan system </a:t>
            </a:r>
            <a:r>
              <a:rPr lang="en-US" dirty="0" err="1"/>
              <a:t>kepercayan</a:t>
            </a:r>
            <a:r>
              <a:rPr lang="en-US" dirty="0"/>
              <a:t>.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enkulturasi</a:t>
            </a:r>
            <a:r>
              <a:rPr lang="en-US" dirty="0"/>
              <a:t> </a:t>
            </a:r>
            <a:r>
              <a:rPr lang="en-US" dirty="0" err="1"/>
              <a:t>mengadopsinya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sosialisasi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1094227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464</TotalTime>
  <Words>137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Gill Sans MT</vt:lpstr>
      <vt:lpstr>Times New Roman</vt:lpstr>
      <vt:lpstr>Verdana</vt:lpstr>
      <vt:lpstr>Gallery</vt:lpstr>
      <vt:lpstr>Psikologi Lintas Budaya</vt:lpstr>
      <vt:lpstr>Kelompok 2</vt:lpstr>
      <vt:lpstr>Enkulturasi</vt:lpstr>
      <vt:lpstr>Enkulturasi dan sosialisasi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Psikologi Lintas Budaya</dc:title>
  <dc:creator>Nur Hidayah</dc:creator>
  <cp:lastModifiedBy>Nur Hidayah</cp:lastModifiedBy>
  <cp:revision>41</cp:revision>
  <dcterms:created xsi:type="dcterms:W3CDTF">2025-03-07T01:40:39Z</dcterms:created>
  <dcterms:modified xsi:type="dcterms:W3CDTF">2025-04-20T14:11:40Z</dcterms:modified>
</cp:coreProperties>
</file>